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7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5ABA19-E50E-4920-8DCD-07A477099653}" type="datetimeFigureOut">
              <a:rPr lang="en-US" smtClean="0"/>
              <a:t>11/18/2012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A3A865-E68E-45E2-A5FB-EAD16FBCE72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3A865-E68E-45E2-A5FB-EAD16FBCE726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3A865-E68E-45E2-A5FB-EAD16FBCE726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3A865-E68E-45E2-A5FB-EAD16FBCE726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3A865-E68E-45E2-A5FB-EAD16FBCE726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3A865-E68E-45E2-A5FB-EAD16FBCE726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45014-ACBA-4599-BDFC-CCCF3A769C03}" type="datetimeFigureOut">
              <a:rPr lang="en-US" smtClean="0"/>
              <a:t>11/18/2012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0C105-16B9-47AD-903B-64F268D911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45014-ACBA-4599-BDFC-CCCF3A769C03}" type="datetimeFigureOut">
              <a:rPr lang="en-US" smtClean="0"/>
              <a:t>11/18/2012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0C105-16B9-47AD-903B-64F268D911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45014-ACBA-4599-BDFC-CCCF3A769C03}" type="datetimeFigureOut">
              <a:rPr lang="en-US" smtClean="0"/>
              <a:t>11/18/2012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0C105-16B9-47AD-903B-64F268D911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45014-ACBA-4599-BDFC-CCCF3A769C03}" type="datetimeFigureOut">
              <a:rPr lang="en-US" smtClean="0"/>
              <a:t>11/18/2012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0C105-16B9-47AD-903B-64F268D911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45014-ACBA-4599-BDFC-CCCF3A769C03}" type="datetimeFigureOut">
              <a:rPr lang="en-US" smtClean="0"/>
              <a:t>11/18/2012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0C105-16B9-47AD-903B-64F268D911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45014-ACBA-4599-BDFC-CCCF3A769C03}" type="datetimeFigureOut">
              <a:rPr lang="en-US" smtClean="0"/>
              <a:t>11/18/2012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0C105-16B9-47AD-903B-64F268D911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45014-ACBA-4599-BDFC-CCCF3A769C03}" type="datetimeFigureOut">
              <a:rPr lang="en-US" smtClean="0"/>
              <a:t>11/18/2012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0C105-16B9-47AD-903B-64F268D911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45014-ACBA-4599-BDFC-CCCF3A769C03}" type="datetimeFigureOut">
              <a:rPr lang="en-US" smtClean="0"/>
              <a:t>11/18/2012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0C105-16B9-47AD-903B-64F268D911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45014-ACBA-4599-BDFC-CCCF3A769C03}" type="datetimeFigureOut">
              <a:rPr lang="en-US" smtClean="0"/>
              <a:t>11/18/2012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0C105-16B9-47AD-903B-64F268D911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45014-ACBA-4599-BDFC-CCCF3A769C03}" type="datetimeFigureOut">
              <a:rPr lang="en-US" smtClean="0"/>
              <a:t>11/18/2012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0C105-16B9-47AD-903B-64F268D911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45014-ACBA-4599-BDFC-CCCF3A769C03}" type="datetimeFigureOut">
              <a:rPr lang="en-US" smtClean="0"/>
              <a:t>11/18/2012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0C105-16B9-47AD-903B-64F268D911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45014-ACBA-4599-BDFC-CCCF3A769C03}" type="datetimeFigureOut">
              <a:rPr lang="en-US" smtClean="0"/>
              <a:t>11/18/2012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0C105-16B9-47AD-903B-64F268D9111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-Lane Metal side 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533400"/>
            <a:ext cx="3657600" cy="5426883"/>
          </a:xfrm>
          <a:prstGeom prst="rect">
            <a:avLst/>
          </a:prstGeom>
        </p:spPr>
      </p:pic>
      <p:pic>
        <p:nvPicPr>
          <p:cNvPr id="5" name="Picture 4" descr="11-28-10 obvers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14799" y="609600"/>
            <a:ext cx="4823309" cy="4495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114800" y="5562600"/>
            <a:ext cx="449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Seven Site: C-Lane Object 2010</a:t>
            </a:r>
            <a:endParaRPr lang="en-US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abeled views C-Lane Met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04800"/>
            <a:ext cx="9144000" cy="622953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hemical compositi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7461" y="0"/>
            <a:ext cx="8869077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entral ridge and pinholes at 500 dpi cop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0700" y="609600"/>
            <a:ext cx="4057700" cy="48042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934200" y="4495800"/>
            <a:ext cx="165090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C-Lane Object:</a:t>
            </a:r>
          </a:p>
          <a:p>
            <a:r>
              <a:rPr lang="en-US" dirty="0" smtClean="0"/>
              <a:t>Central Ridge</a:t>
            </a:r>
          </a:p>
          <a:p>
            <a:r>
              <a:rPr lang="en-US" dirty="0" smtClean="0"/>
              <a:t>And pinholes at</a:t>
            </a:r>
          </a:p>
          <a:p>
            <a:r>
              <a:rPr lang="en-US" dirty="0" smtClean="0"/>
              <a:t>500 dpi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ole at 500 dpi cop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7400" y="451776"/>
            <a:ext cx="4702822" cy="556802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934200" y="4495800"/>
            <a:ext cx="15656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C-Lane Object:</a:t>
            </a:r>
          </a:p>
          <a:p>
            <a:r>
              <a:rPr lang="en-US" dirty="0" smtClean="0"/>
              <a:t>Larger hole at</a:t>
            </a:r>
          </a:p>
          <a:p>
            <a:r>
              <a:rPr lang="en-US" dirty="0" smtClean="0"/>
              <a:t>500 dpi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29</Words>
  <Application>Microsoft Office PowerPoint</Application>
  <PresentationFormat>On-screen Show (4:3)</PresentationFormat>
  <Paragraphs>13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Slide 1</vt:lpstr>
      <vt:lpstr>Slide 2</vt:lpstr>
      <vt:lpstr>Slide 3</vt:lpstr>
      <vt:lpstr>Slide 4</vt:lpstr>
      <vt:lpstr>Slide 5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 </dc:creator>
  <cp:lastModifiedBy> </cp:lastModifiedBy>
  <cp:revision>2</cp:revision>
  <dcterms:created xsi:type="dcterms:W3CDTF">2012-11-18T20:41:23Z</dcterms:created>
  <dcterms:modified xsi:type="dcterms:W3CDTF">2012-11-18T20:48:44Z</dcterms:modified>
</cp:coreProperties>
</file>